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Atomic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57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history of the atom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Democritus </a:t>
            </a:r>
          </a:p>
          <a:p>
            <a:r>
              <a:rPr lang="en-US" dirty="0" smtClean="0"/>
              <a:t>Aristotle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61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Dalton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2292439"/>
            <a:ext cx="10018713" cy="3498761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All matter consists of indivisible particles called atoms.</a:t>
            </a:r>
          </a:p>
          <a:p>
            <a:pPr lvl="0"/>
            <a:r>
              <a:rPr lang="en-US" dirty="0"/>
              <a:t>Atoms of the same element are similar in shape and mass, but differ from the atoms of other elements.</a:t>
            </a:r>
          </a:p>
          <a:p>
            <a:pPr lvl="0"/>
            <a:r>
              <a:rPr lang="en-US" dirty="0"/>
              <a:t>Atoms cannot be created or destroyed.</a:t>
            </a:r>
          </a:p>
          <a:p>
            <a:pPr lvl="0"/>
            <a:r>
              <a:rPr lang="en-US" dirty="0"/>
              <a:t>Atoms of different elements may combine with each other in a fixed, simple, whole number ratios to form compounds.</a:t>
            </a:r>
          </a:p>
          <a:p>
            <a:pPr lvl="0"/>
            <a:r>
              <a:rPr lang="en-US" dirty="0"/>
              <a:t>Atoms of same element can combine in more than one ratio to form two or more compounds.</a:t>
            </a:r>
          </a:p>
          <a:p>
            <a:pPr lvl="0"/>
            <a:r>
              <a:rPr lang="en-US" dirty="0"/>
              <a:t>The atom is the smallest unit of matter that can take part in a chemical reaction.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17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Thomson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789611"/>
            <a:ext cx="10018713" cy="4441372"/>
          </a:xfrm>
        </p:spPr>
        <p:txBody>
          <a:bodyPr/>
          <a:lstStyle/>
          <a:p>
            <a:r>
              <a:rPr lang="en-US" dirty="0" smtClean="0"/>
              <a:t>Cathode ray tube experiments</a:t>
            </a:r>
          </a:p>
          <a:p>
            <a:r>
              <a:rPr lang="en-US" dirty="0" smtClean="0"/>
              <a:t>Discovered the electron</a:t>
            </a:r>
          </a:p>
          <a:p>
            <a:pPr lvl="1"/>
            <a:r>
              <a:rPr lang="en-US" dirty="0" smtClean="0"/>
              <a:t>Have a charge of -1</a:t>
            </a:r>
          </a:p>
          <a:p>
            <a:r>
              <a:rPr lang="en-US" dirty="0" smtClean="0"/>
              <a:t>Plum pudding model of the atom (chocolate chip cookie model)</a:t>
            </a:r>
          </a:p>
          <a:p>
            <a:pPr lvl="1"/>
            <a:r>
              <a:rPr lang="en-US" dirty="0" smtClean="0"/>
              <a:t>Positive matrix with embedded electrons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70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Millikan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Oil drop experiment</a:t>
            </a:r>
          </a:p>
          <a:p>
            <a:r>
              <a:rPr lang="en-US" dirty="0" smtClean="0"/>
              <a:t>Determined the mass and amount of electric charge of an electron (in Coulombs)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437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Rutherford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711234"/>
            <a:ext cx="10018713" cy="4585063"/>
          </a:xfrm>
        </p:spPr>
        <p:txBody>
          <a:bodyPr>
            <a:normAutofit/>
          </a:bodyPr>
          <a:lstStyle/>
          <a:p>
            <a:r>
              <a:rPr lang="en-US" dirty="0" smtClean="0"/>
              <a:t>Gold foil experiment</a:t>
            </a:r>
          </a:p>
          <a:p>
            <a:r>
              <a:rPr lang="en-US" dirty="0" smtClean="0"/>
              <a:t>Discovered the positively charged nucleus of an atom</a:t>
            </a:r>
          </a:p>
          <a:p>
            <a:pPr lvl="1"/>
            <a:r>
              <a:rPr lang="en-US" dirty="0" smtClean="0"/>
              <a:t>Nucleus contains mass of atom</a:t>
            </a:r>
          </a:p>
          <a:p>
            <a:r>
              <a:rPr lang="en-US" dirty="0" smtClean="0"/>
              <a:t>Discovered protons</a:t>
            </a:r>
          </a:p>
          <a:p>
            <a:pPr lvl="1"/>
            <a:r>
              <a:rPr lang="en-US" dirty="0" smtClean="0"/>
              <a:t>Have a +1 charge</a:t>
            </a:r>
          </a:p>
          <a:p>
            <a:pPr lvl="1"/>
            <a:r>
              <a:rPr lang="en-US" dirty="0" smtClean="0"/>
              <a:t>Have a mass of 1.0 </a:t>
            </a:r>
            <a:r>
              <a:rPr lang="en-US" dirty="0" err="1" smtClean="0"/>
              <a:t>amu</a:t>
            </a:r>
            <a:endParaRPr lang="en-US" dirty="0" smtClean="0"/>
          </a:p>
          <a:p>
            <a:r>
              <a:rPr lang="en-US" dirty="0" smtClean="0"/>
              <a:t>Nuclear model of the atom</a:t>
            </a:r>
          </a:p>
          <a:p>
            <a:pPr lvl="1"/>
            <a:r>
              <a:rPr lang="en-US" dirty="0" smtClean="0"/>
              <a:t>Positive, massive nucleus in center with negatively charged electrons moving around the nucleus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32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Chadwick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776549"/>
            <a:ext cx="10018713" cy="4014651"/>
          </a:xfrm>
        </p:spPr>
        <p:txBody>
          <a:bodyPr/>
          <a:lstStyle/>
          <a:p>
            <a:r>
              <a:rPr lang="en-US" dirty="0" smtClean="0"/>
              <a:t>Trying to account for the “extra” mass in the nucleus, he bombarded boron with alpha particles and studied the interaction of the resulting particles with nitrogen</a:t>
            </a:r>
          </a:p>
          <a:p>
            <a:r>
              <a:rPr lang="en-US" dirty="0" smtClean="0"/>
              <a:t>Discovered the neutron and determined its mass</a:t>
            </a:r>
          </a:p>
          <a:p>
            <a:pPr lvl="1"/>
            <a:r>
              <a:rPr lang="en-US" dirty="0" smtClean="0"/>
              <a:t>Neutrons have no charge (neutral)</a:t>
            </a:r>
          </a:p>
          <a:p>
            <a:pPr lvl="1"/>
            <a:r>
              <a:rPr lang="en-US" dirty="0" smtClean="0"/>
              <a:t>Have a mass of 1.0 </a:t>
            </a:r>
            <a:r>
              <a:rPr lang="en-US" dirty="0" err="1" smtClean="0"/>
              <a:t>amu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15</TotalTime>
  <Words>240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Corbel</vt:lpstr>
      <vt:lpstr>Parallax</vt:lpstr>
      <vt:lpstr>Atomic Structure</vt:lpstr>
      <vt:lpstr>Early history of the atom</vt:lpstr>
      <vt:lpstr>Dalton</vt:lpstr>
      <vt:lpstr>Thomson</vt:lpstr>
      <vt:lpstr>Millikan</vt:lpstr>
      <vt:lpstr>Rutherford</vt:lpstr>
      <vt:lpstr>Chadwick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Atomic Structure</dc:title>
  <dc:creator>Jill Farris</dc:creator>
  <cp:lastModifiedBy>Jill Farris</cp:lastModifiedBy>
  <cp:revision>2</cp:revision>
  <dcterms:created xsi:type="dcterms:W3CDTF">2014-10-29T12:08:55Z</dcterms:created>
  <dcterms:modified xsi:type="dcterms:W3CDTF">2014-10-29T12:24:06Z</dcterms:modified>
</cp:coreProperties>
</file>